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830992F-BC83-4C8F-8BA8-3361E5FF9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9571" y="0"/>
            <a:ext cx="50528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868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7</cp:revision>
  <dcterms:created xsi:type="dcterms:W3CDTF">2020-04-17T09:27:58Z</dcterms:created>
  <dcterms:modified xsi:type="dcterms:W3CDTF">2020-04-19T15:51:49Z</dcterms:modified>
</cp:coreProperties>
</file>